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7"/>
  </p:notesMasterIdLst>
  <p:sldIdLst>
    <p:sldId id="306" r:id="rId2"/>
    <p:sldId id="304" r:id="rId3"/>
    <p:sldId id="264" r:id="rId4"/>
    <p:sldId id="263" r:id="rId5"/>
    <p:sldId id="265" r:id="rId6"/>
    <p:sldId id="266" r:id="rId7"/>
    <p:sldId id="257" r:id="rId8"/>
    <p:sldId id="258" r:id="rId9"/>
    <p:sldId id="267" r:id="rId10"/>
    <p:sldId id="260" r:id="rId11"/>
    <p:sldId id="271" r:id="rId12"/>
    <p:sldId id="272" r:id="rId13"/>
    <p:sldId id="262" r:id="rId14"/>
    <p:sldId id="273" r:id="rId15"/>
    <p:sldId id="293" r:id="rId16"/>
    <p:sldId id="294" r:id="rId17"/>
    <p:sldId id="295" r:id="rId18"/>
    <p:sldId id="274" r:id="rId19"/>
    <p:sldId id="275" r:id="rId20"/>
    <p:sldId id="287" r:id="rId21"/>
    <p:sldId id="279" r:id="rId22"/>
    <p:sldId id="281" r:id="rId23"/>
    <p:sldId id="282" r:id="rId24"/>
    <p:sldId id="283" r:id="rId25"/>
    <p:sldId id="284" r:id="rId26"/>
    <p:sldId id="296" r:id="rId27"/>
    <p:sldId id="297" r:id="rId28"/>
    <p:sldId id="298" r:id="rId29"/>
    <p:sldId id="299" r:id="rId30"/>
    <p:sldId id="300" r:id="rId31"/>
    <p:sldId id="301" r:id="rId32"/>
    <p:sldId id="291" r:id="rId33"/>
    <p:sldId id="286" r:id="rId34"/>
    <p:sldId id="290" r:id="rId35"/>
    <p:sldId id="30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58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195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733F6-79E7-45E7-BE0A-ED1E42D1640C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3C1A5-0C02-4124-A169-D991A62844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117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C1A5-0C02-4124-A169-D991A628443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668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C1A5-0C02-4124-A169-D991A628443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53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C1A5-0C02-4124-A169-D991A628443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756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images/search?cbir_id=EbWwGZewHMJgLPdXpyax-A&amp;text=&amp;url=&amp;img_url=http://www.journals.ru/attach/467/46642/686942.jpg&amp;rpt=imagelike" TargetMode="External"/><Relationship Id="rId13" Type="http://schemas.openxmlformats.org/officeDocument/2006/relationships/hyperlink" Target="https://yandex.ru/images/search?cbir_id=r6AW18t8qQGLu5M6UbIDXg&amp;text=&amp;url=&amp;img_url=http://s3.picofile.com/file/8100537300/k3.jpg&amp;rpt=imagelike" TargetMode="External"/><Relationship Id="rId18" Type="http://schemas.openxmlformats.org/officeDocument/2006/relationships/hyperlink" Target="http://bibliofond.ru/view.aspx?id=540905" TargetMode="External"/><Relationship Id="rId3" Type="http://schemas.openxmlformats.org/officeDocument/2006/relationships/hyperlink" Target="https://yandex.ru/images/search?cbir_id=zUcCZjBtBW6QMGKOaUFw6w&amp;text=&amp;url=&amp;img_url=http://player.myshared.ru/1016958/data/images/img4.png&amp;rpt=imagelike" TargetMode="External"/><Relationship Id="rId7" Type="http://schemas.openxmlformats.org/officeDocument/2006/relationships/hyperlink" Target="http://fotostrana.ru/public/post/231988/733609189/" TargetMode="External"/><Relationship Id="rId12" Type="http://schemas.openxmlformats.org/officeDocument/2006/relationships/hyperlink" Target="http://www.e-wallpapers.to/desktop-sport/surfen/012/full/" TargetMode="External"/><Relationship Id="rId17" Type="http://schemas.openxmlformats.org/officeDocument/2006/relationships/hyperlink" Target="https://yandex.ru/images/search?cbir_id=PgvIYcjIVkj2nt6FRbEDbQ&amp;rpt=imageview" TargetMode="External"/><Relationship Id="rId2" Type="http://schemas.openxmlformats.org/officeDocument/2006/relationships/hyperlink" Target="https://yandex.ru/images/search?cbir_id=JEovzguunoblNRoq_0SEHQ&amp;text=&amp;img_url=http://klukva.org/uploads/posts/2011-06/1308743828_puh.jpg&amp;pos=0&amp;rpt=imagelike&amp;_=1448889437865" TargetMode="External"/><Relationship Id="rId16" Type="http://schemas.openxmlformats.org/officeDocument/2006/relationships/hyperlink" Target="https://yandex.ru/images/search?cbir_id=XsMStZYQ0UO1DOG0J6V-Qw&amp;rpt=imagevie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s00.infourok.ru/images/doc/197/224794/640/img36.jpg" TargetMode="External"/><Relationship Id="rId11" Type="http://schemas.openxmlformats.org/officeDocument/2006/relationships/hyperlink" Target="http://www.dobromysli.com/2014/12/09/&#1088;&#1086;&#1078;&#1076;&#1077;&#1089;&#1090;&#1074;&#1077;&#1085;&#1089;&#1082;&#1080;&#1081;-&#1082;&#1091;&#1073;&#1086;&#1082;-&#1089;&#1086;&#1088;&#1077;&#1074;&#1085;&#1086;&#1074;&#1072;&#1085;&#1080;&#1103;-&#1087;&#1086;-&#1082;&#1086;&#1085;&#1082;&#1091;&#1088;&#1091;/" TargetMode="External"/><Relationship Id="rId5" Type="http://schemas.openxmlformats.org/officeDocument/2006/relationships/hyperlink" Target="http://pinstake.com/&#1089;&#1087;&#1086;&#1088;&#1090;&#1080;&#1074;&#1085;&#1099;&#1077;-&#1088;&#1080;&#1089;&#1091;&#1085;&#1082;&#1080;-&#1076;&#1083;&#1103;-&#1096;&#1082;&#1086;&#1083;&#1099;-3/" TargetMode="External"/><Relationship Id="rId15" Type="http://schemas.openxmlformats.org/officeDocument/2006/relationships/hyperlink" Target="https://yandex.ru/images/search?cbir_id=za1zOo0dvxxShpVpy-rjyA&amp;rpt=imageview" TargetMode="External"/><Relationship Id="rId10" Type="http://schemas.openxmlformats.org/officeDocument/2006/relationships/hyperlink" Target="http://photo.qip.ru/_404/" TargetMode="External"/><Relationship Id="rId19" Type="http://schemas.openxmlformats.org/officeDocument/2006/relationships/hyperlink" Target="http://www.metod-kopilka.ru/vneklassnoe_meropriyatie_po_zdorovomu_obrazu_zhizni_quotmy_govorim_zdorovyu_daquot-48974.htm" TargetMode="External"/><Relationship Id="rId4" Type="http://schemas.openxmlformats.org/officeDocument/2006/relationships/hyperlink" Target="https://yandex.ru/images/search?cbir_id=V_uPoVgszxzwFa9qiiBCDQ&amp;text=&amp;url=&amp;img_url=http://player.myshared.ru/975430/data/images/img12.jpg&amp;rpt=imagelike" TargetMode="External"/><Relationship Id="rId9" Type="http://schemas.openxmlformats.org/officeDocument/2006/relationships/hyperlink" Target="http://www.myshared.ru/slide/590769/" TargetMode="External"/><Relationship Id="rId14" Type="http://schemas.openxmlformats.org/officeDocument/2006/relationships/hyperlink" Target="https://yandex.ru/images/search?cbir_id=otGIydz7CnyrKbjT9KwaTg&amp;img_url=http://album.foto.ru/photos/th/21212/343667.jpg&amp;_=1448891313720&amp;text=&amp;url=&amp;pos=1&amp;rpt=imagelik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410604" cy="3500461"/>
          </a:xfrm>
        </p:spPr>
        <p:txBody>
          <a:bodyPr>
            <a:noAutofit/>
          </a:bodyPr>
          <a:lstStyle/>
          <a:p>
            <a:pPr algn="ctr"/>
            <a:r>
              <a:rPr lang="ru-RU" sz="4000" u="sng" dirty="0" smtClean="0">
                <a:solidFill>
                  <a:srgbClr val="FF0000"/>
                </a:solidFill>
              </a:rPr>
              <a:t/>
            </a:r>
            <a:br>
              <a:rPr lang="ru-RU" sz="4000" u="sng" dirty="0" smtClean="0">
                <a:solidFill>
                  <a:srgbClr val="FF0000"/>
                </a:solidFill>
              </a:rPr>
            </a:br>
            <a:r>
              <a:rPr lang="ru-RU" sz="4000" u="sng" dirty="0" smtClean="0">
                <a:solidFill>
                  <a:srgbClr val="FF0000"/>
                </a:solidFill>
              </a:rPr>
              <a:t>Классный час </a:t>
            </a:r>
            <a:r>
              <a:rPr lang="ru-RU" sz="4000" u="sng" smtClean="0">
                <a:solidFill>
                  <a:srgbClr val="FF0000"/>
                </a:solidFill>
              </a:rPr>
              <a:t>в </a:t>
            </a:r>
            <a:r>
              <a:rPr lang="ru-RU" sz="4000" u="sng" smtClean="0">
                <a:solidFill>
                  <a:srgbClr val="FF0000"/>
                </a:solidFill>
              </a:rPr>
              <a:t>8 </a:t>
            </a:r>
            <a:r>
              <a:rPr lang="ru-RU" sz="4000" u="sng" dirty="0" smtClean="0">
                <a:solidFill>
                  <a:srgbClr val="FF0000"/>
                </a:solidFill>
              </a:rPr>
              <a:t>классе: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«Здоровый образ жизни –наш выбор».</a:t>
            </a: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Составил и провёл: .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классный   руководитель: </a:t>
            </a:r>
          </a:p>
          <a:p>
            <a:pPr algn="r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Жирнова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Светлана Александровна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сегодня выступаем за здоровый образ жизни!</a:t>
            </a:r>
            <a:endParaRPr lang="ru-RU" dirty="0"/>
          </a:p>
        </p:txBody>
      </p:sp>
      <p:pic>
        <p:nvPicPr>
          <p:cNvPr id="4" name="Содержимое 3" descr="http://www.med.cap.ru/home/549/import/edcd9c50-904f-470e-a123-0fcf096bade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000240"/>
            <a:ext cx="28575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img-fotki.yandex.ru/get/6613/124263804.42/0_8684e_b442272e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428736"/>
            <a:ext cx="264795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 smtClean="0"/>
              <a:t>Откажитесь от вредных привычек.</a:t>
            </a:r>
            <a:r>
              <a:rPr lang="ru-RU" b="1" i="1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Отказаться от вредных привычек всегда не просто, но представить здоровый образ жизни с вредными привычками еще сложнее. </a:t>
            </a:r>
            <a:r>
              <a:rPr lang="ru-RU" b="1" u="sng" dirty="0" smtClean="0">
                <a:solidFill>
                  <a:schemeClr val="tx1"/>
                </a:solidFill>
              </a:rPr>
              <a:t>Курение и алкоголь </a:t>
            </a:r>
            <a:r>
              <a:rPr lang="ru-RU" dirty="0" smtClean="0"/>
              <a:t>отрицательно отражаются на трудовой и творческой деятельности человека, влекут за собой заболевания и социальное неблагополучие человека.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ты куришь?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Большинство молодых людей знают об опасности курения для здоровья. Если так, почему же они начинают курить и в дальнейшем не отказываются от этой привычки? Чаще всего можно услышать такие ответы: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286040"/>
            <a:ext cx="8686800" cy="838200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-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-потому что все мои друзья курят;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-чтобы выглядеть более взрослым;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-из любопытства;</a:t>
            </a:r>
            <a:br>
              <a:rPr lang="ru-RU" dirty="0" smtClean="0"/>
            </a:br>
            <a:r>
              <a:rPr lang="ru-RU" dirty="0" smtClean="0"/>
              <a:t>-</a:t>
            </a:r>
            <a:br>
              <a:rPr lang="ru-RU" dirty="0" smtClean="0"/>
            </a:br>
            <a:r>
              <a:rPr lang="ru-RU" dirty="0" smtClean="0"/>
              <a:t>-потому что я чувствовал себя беспокойно и нервозно;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-потому что все думали, что я не курю.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http://im6-tub-ru.yandex.net/i?id=76918603-42-72&amp;n=2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29454" y="2000240"/>
            <a:ext cx="2071670" cy="2071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«Результаты исследования причин курения у школьников».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Подражание другим.    </a:t>
            </a:r>
          </a:p>
          <a:p>
            <a:r>
              <a:rPr lang="ru-RU" dirty="0" smtClean="0"/>
              <a:t>Чувство новизны, интереса . </a:t>
            </a:r>
          </a:p>
          <a:p>
            <a:r>
              <a:rPr lang="ru-RU" dirty="0" smtClean="0"/>
              <a:t>Желание казаться взрослыми.        </a:t>
            </a:r>
          </a:p>
          <a:p>
            <a:r>
              <a:rPr lang="ru-RU" dirty="0" smtClean="0"/>
              <a:t>Точная причина не известна.</a:t>
            </a:r>
          </a:p>
          <a:p>
            <a:endParaRPr lang="ru-RU" dirty="0"/>
          </a:p>
        </p:txBody>
      </p:sp>
      <p:pic>
        <p:nvPicPr>
          <p:cNvPr id="4" name="Рисунок 3" descr="http://dob.1september.ru/2003/13/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214686"/>
            <a:ext cx="19050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Из истории…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Курение табака возникло еще в глубокой древности. Высадившись на берегах Америки Колумб и его спутники увидели туземцев, которые держали во рту пучки дымящейся травы. Во Францию табак попал из Испании, его привез посол Жан </a:t>
            </a:r>
            <a:r>
              <a:rPr lang="ru-RU" dirty="0" err="1" smtClean="0"/>
              <a:t>Нико</a:t>
            </a:r>
            <a:r>
              <a:rPr lang="ru-RU" dirty="0" smtClean="0"/>
              <a:t> в подарок королеве Екатерине Медичи. От фамилии «</a:t>
            </a:r>
            <a:r>
              <a:rPr lang="ru-RU" dirty="0" err="1" smtClean="0"/>
              <a:t>Нико</a:t>
            </a:r>
            <a:r>
              <a:rPr lang="ru-RU" dirty="0" smtClean="0"/>
              <a:t>» произошло слово «никотин».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Наказания.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 Китае, замеченного в курении ученика ожидает изнурительное наказание – тренировка на велотренажере;</a:t>
            </a:r>
          </a:p>
          <a:p>
            <a:r>
              <a:rPr lang="ru-RU" dirty="0" smtClean="0"/>
              <a:t>В конце XVI столетия в Англии за курение казнили, а головы казненных с трубкой во рту выставляли на площади;</a:t>
            </a:r>
          </a:p>
          <a:p>
            <a:r>
              <a:rPr lang="ru-RU" dirty="0" smtClean="0"/>
              <a:t>В Турции курильщиков сажали на кол;</a:t>
            </a:r>
          </a:p>
          <a:p>
            <a:r>
              <a:rPr lang="ru-RU" dirty="0" smtClean="0"/>
              <a:t>В царствование Михаила Романова за курение полагалась смертная казнь. Всех, у кого найден табак, «надобно пытать и бить на козле кнутом, пока не признается, откуда добыл…»</a:t>
            </a:r>
          </a:p>
          <a:p>
            <a:r>
              <a:rPr lang="ru-RU" dirty="0" smtClean="0"/>
              <a:t>В нашем гуманном обществе нет таких наказаний.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Алкоголизм.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Алкоголизм - хроническое заболевание, обусловленное систематическим употреблением спиртных напитков. Проявляется физической и психической зависимостью от алкоголя, психической и социальной деградацией, патологией внутренних органов, обмена веществ, центральной и периферической нервной системы. Нередко возникают алкогольные психозы. Может кончиться смертью человека.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Но … Поговорим о хобби…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А ведь в  жизни каждого человека есть увлечение. Люди рисуют, поют, собирают марки, часами просиживают за компьютером, разводят рыбок или слушают музыку, читают или выращивают кактусы. У каждого есть своё хобби. Как вы понимаете это слово?</a:t>
            </a:r>
          </a:p>
          <a:p>
            <a:r>
              <a:rPr lang="ru-RU" b="1" dirty="0" smtClean="0"/>
              <a:t>Слово </a:t>
            </a:r>
            <a:r>
              <a:rPr lang="ru-RU" b="1" u="sng" dirty="0" smtClean="0">
                <a:solidFill>
                  <a:srgbClr val="C00000"/>
                </a:solidFill>
              </a:rPr>
              <a:t>“хобби” </a:t>
            </a:r>
            <a:r>
              <a:rPr lang="ru-RU" b="1" dirty="0" smtClean="0"/>
              <a:t>в переводе с английского означает </a:t>
            </a:r>
            <a:r>
              <a:rPr lang="ru-RU" b="1" u="sng" dirty="0" smtClean="0">
                <a:solidFill>
                  <a:srgbClr val="C00000"/>
                </a:solidFill>
              </a:rPr>
              <a:t>“увлечение</a:t>
            </a:r>
            <a:r>
              <a:rPr lang="ru-RU" u="sng" dirty="0" smtClean="0">
                <a:solidFill>
                  <a:srgbClr val="C00000"/>
                </a:solidFill>
              </a:rPr>
              <a:t>”.</a:t>
            </a:r>
          </a:p>
          <a:p>
            <a:r>
              <a:rPr lang="ru-RU" b="1" dirty="0" smtClean="0"/>
              <a:t>Увлечение не приносит ни денег, ни славы. Зачем им заниматься?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Это занятие для души. </a:t>
            </a:r>
            <a:r>
              <a:rPr lang="ru-RU" b="1" dirty="0" smtClean="0">
                <a:solidFill>
                  <a:srgbClr val="002060"/>
                </a:solidFill>
              </a:rPr>
              <a:t>Оно помогает скрасить трудные минуты жизни, сближает человека с миром природы, науки, искусства, с миром людей, помогает найти смысл жизни.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а 0 из 100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8017" y="785794"/>
            <a:ext cx="4071966" cy="382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Человеку свойственно увлекаться. Ведь в жизни столько интересного!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Кто-то любит рисовать. </a:t>
            </a:r>
          </a:p>
          <a:p>
            <a:r>
              <a:rPr lang="ru-RU" dirty="0" smtClean="0"/>
              <a:t>-Кто-то - лепить. </a:t>
            </a:r>
          </a:p>
          <a:p>
            <a:r>
              <a:rPr lang="ru-RU" dirty="0" smtClean="0"/>
              <a:t>-Вышивать. </a:t>
            </a:r>
          </a:p>
          <a:p>
            <a:r>
              <a:rPr lang="ru-RU" dirty="0" smtClean="0"/>
              <a:t>-Конструировать.</a:t>
            </a:r>
          </a:p>
          <a:p>
            <a:r>
              <a:rPr lang="ru-RU" dirty="0" smtClean="0"/>
              <a:t>-Читать книги.</a:t>
            </a:r>
          </a:p>
          <a:p>
            <a:r>
              <a:rPr lang="ru-RU" dirty="0" smtClean="0"/>
              <a:t>-Кто-то посещает секции плавания.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Повышать культуру поведения у подрастающего поколения в повседневной жизни: в быту, в общественных местах, во внутренней организации каждого из них.</a:t>
            </a:r>
          </a:p>
          <a:p>
            <a:r>
              <a:rPr lang="ru-RU" dirty="0" smtClean="0"/>
              <a:t>Повышать уровень эстетического восприятия жизни у молодых людей.</a:t>
            </a:r>
          </a:p>
          <a:p>
            <a:r>
              <a:rPr lang="ru-RU" dirty="0" smtClean="0"/>
              <a:t>Воспитывать у подростков стремление к здоровому образу жизни как к единственно правильному в современных условиях, к физическому совершенству подростков.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Информация для размышления…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86570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 Школьники, систематически занимающиеся спортом, физически более развиты, чем их сверстники, которые не занимаются спортом. Они выше ростом, имеют больший вес и окружность грудной клетки, мышечная сила и жизненная емкость легких у них выше. (Жизненная емкость легких — наибольший объем выдохнутого воздуха после наиболее глубокого вдоха.) Рост юношей 16 лет, занимающихся спортом, в среднем 170,4 см, а у остальных он равен 163,6 см, вес соответственно — 62,3 и 52,8 кг. Занятия физкультурой и спортом тренируют сердечно- сосудистую систему, делают ее выносливой к большим нагрузкам. Физическая нагрузка способствует развитию костно-мышечной системы. Утренняя гимнастика, уроки физкультуры, занятия в спортивных секциях, подвижные игры и спортивные развлечения, туризм — все это укрепляет здоровье и предохраняет организм от заболеваний. </a:t>
            </a:r>
            <a:endParaRPr lang="ru-RU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puzmo.com/resimler/640/201046169310120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214686"/>
            <a:ext cx="3905256" cy="342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Загадки о спорте.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Этот конь не ест овса,</a:t>
            </a:r>
            <a:br>
              <a:rPr lang="ru-RU" dirty="0" smtClean="0"/>
            </a:br>
            <a:r>
              <a:rPr lang="ru-RU" dirty="0" smtClean="0"/>
              <a:t>Вместо ног - два колеса.</a:t>
            </a:r>
            <a:br>
              <a:rPr lang="ru-RU" dirty="0" smtClean="0"/>
            </a:br>
            <a:r>
              <a:rPr lang="ru-RU" dirty="0" smtClean="0"/>
              <a:t>Сядь верхом и мчись на нем,</a:t>
            </a:r>
            <a:br>
              <a:rPr lang="ru-RU" dirty="0" smtClean="0"/>
            </a:br>
            <a:r>
              <a:rPr lang="ru-RU" dirty="0" smtClean="0"/>
              <a:t>Только лучше правь ру</a:t>
            </a:r>
            <a:r>
              <a:rPr lang="ru-RU" dirty="0" smtClean="0">
                <a:solidFill>
                  <a:schemeClr val="bg1"/>
                </a:solidFill>
              </a:rPr>
              <a:t>лем.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Загадки о спорте.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Мы - проворные сестрицы,</a:t>
            </a:r>
            <a:br>
              <a:rPr lang="ru-RU" dirty="0" smtClean="0"/>
            </a:br>
            <a:r>
              <a:rPr lang="ru-RU" dirty="0" smtClean="0"/>
              <a:t>Быстро бегать мастерицы,</a:t>
            </a:r>
            <a:br>
              <a:rPr lang="ru-RU" dirty="0" smtClean="0"/>
            </a:br>
            <a:r>
              <a:rPr lang="ru-RU" dirty="0" smtClean="0"/>
              <a:t>В дождь - лежим,</a:t>
            </a:r>
            <a:br>
              <a:rPr lang="ru-RU" dirty="0" smtClean="0"/>
            </a:br>
            <a:r>
              <a:rPr lang="ru-RU" dirty="0" smtClean="0"/>
              <a:t>В снег - бежим, </a:t>
            </a:r>
            <a:br>
              <a:rPr lang="ru-RU" dirty="0" smtClean="0"/>
            </a:br>
            <a:r>
              <a:rPr lang="ru-RU" dirty="0" smtClean="0"/>
              <a:t>Уж такой у нас режим.</a:t>
            </a:r>
          </a:p>
          <a:p>
            <a:endParaRPr lang="ru-RU" dirty="0"/>
          </a:p>
        </p:txBody>
      </p:sp>
      <p:pic>
        <p:nvPicPr>
          <p:cNvPr id="4" name="Рисунок 3" descr="http://img2.board.com.ua/a/2000205418/wm/2-bukovel-na-rozhdestvo-turyi-karpatyi-n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928926"/>
            <a:ext cx="4619636" cy="392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med.cap.ru/home/549/import/edcd9c50-904f-470e-a123-0fcf096bade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000108"/>
            <a:ext cx="2643196" cy="354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Загадки о спорте.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Силачом я стать хочу,</a:t>
            </a:r>
            <a:br>
              <a:rPr lang="ru-RU" dirty="0" smtClean="0"/>
            </a:br>
            <a:r>
              <a:rPr lang="ru-RU" dirty="0" smtClean="0"/>
              <a:t>Прихожу я к силачу:</a:t>
            </a:r>
            <a:br>
              <a:rPr lang="ru-RU" dirty="0" smtClean="0"/>
            </a:br>
            <a:r>
              <a:rPr lang="ru-RU" dirty="0" smtClean="0"/>
              <a:t>- Расскажите вот о чем -</a:t>
            </a:r>
            <a:br>
              <a:rPr lang="ru-RU" dirty="0" smtClean="0"/>
            </a:br>
            <a:r>
              <a:rPr lang="ru-RU" dirty="0" smtClean="0"/>
              <a:t>Как вы стали силачом?</a:t>
            </a:r>
            <a:br>
              <a:rPr lang="ru-RU" dirty="0" smtClean="0"/>
            </a:br>
            <a:r>
              <a:rPr lang="ru-RU" dirty="0" smtClean="0"/>
              <a:t>Улыбнулся он в ответ:</a:t>
            </a:r>
            <a:br>
              <a:rPr lang="ru-RU" dirty="0" smtClean="0"/>
            </a:br>
            <a:r>
              <a:rPr lang="ru-RU" dirty="0" smtClean="0"/>
              <a:t>- Очень просто. Много лет</a:t>
            </a:r>
            <a:br>
              <a:rPr lang="ru-RU" dirty="0" smtClean="0"/>
            </a:br>
            <a:r>
              <a:rPr lang="ru-RU" dirty="0" smtClean="0"/>
              <a:t>Ежедневно, встав с постели,</a:t>
            </a:r>
            <a:br>
              <a:rPr lang="ru-RU" dirty="0" smtClean="0"/>
            </a:br>
            <a:r>
              <a:rPr lang="ru-RU" dirty="0" smtClean="0"/>
              <a:t>Поднимаю я?..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Загадки о спорте.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На квадратиках доски </a:t>
            </a:r>
            <a:br>
              <a:rPr lang="ru-RU" dirty="0" smtClean="0"/>
            </a:br>
            <a:r>
              <a:rPr lang="ru-RU" dirty="0" smtClean="0"/>
              <a:t>Короли свели полки.</a:t>
            </a:r>
            <a:br>
              <a:rPr lang="ru-RU" dirty="0" smtClean="0"/>
            </a:br>
            <a:r>
              <a:rPr lang="ru-RU" dirty="0" smtClean="0"/>
              <a:t>Нет для боя у полков </a:t>
            </a:r>
            <a:br>
              <a:rPr lang="ru-RU" dirty="0" smtClean="0"/>
            </a:br>
            <a:r>
              <a:rPr lang="ru-RU" dirty="0" smtClean="0"/>
              <a:t>Ни патронов, ни штыков.</a:t>
            </a:r>
          </a:p>
          <a:p>
            <a:endParaRPr lang="ru-RU" dirty="0"/>
          </a:p>
        </p:txBody>
      </p:sp>
      <p:pic>
        <p:nvPicPr>
          <p:cNvPr id="4" name="Picture 2" descr="http://im6-tub-ru.yandex.net/i?id=76918603-42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285992"/>
            <a:ext cx="2500330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Загадки о спорте.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9. Ты идешь с друзьями в лес,</a:t>
            </a:r>
            <a:br>
              <a:rPr lang="ru-RU" dirty="0" smtClean="0"/>
            </a:br>
            <a:r>
              <a:rPr lang="ru-RU" dirty="0" smtClean="0"/>
              <a:t>А он на плечи тебе влез.</a:t>
            </a:r>
            <a:br>
              <a:rPr lang="ru-RU" dirty="0" smtClean="0"/>
            </a:br>
            <a:r>
              <a:rPr lang="ru-RU" dirty="0" smtClean="0"/>
              <a:t>Сам идти не хочет,</a:t>
            </a:r>
            <a:br>
              <a:rPr lang="ru-RU" dirty="0" smtClean="0"/>
            </a:br>
            <a:r>
              <a:rPr lang="ru-RU" dirty="0" smtClean="0"/>
              <a:t>Он тяжелый очень.</a:t>
            </a:r>
          </a:p>
          <a:p>
            <a:r>
              <a:rPr lang="ru-RU" dirty="0" smtClean="0"/>
              <a:t>Он с тобою и со мною</a:t>
            </a:r>
            <a:br>
              <a:rPr lang="ru-RU" dirty="0" smtClean="0"/>
            </a:br>
            <a:r>
              <a:rPr lang="ru-RU" dirty="0" smtClean="0"/>
              <a:t>Шел лесными стежками -</a:t>
            </a:r>
            <a:br>
              <a:rPr lang="ru-RU" dirty="0" smtClean="0"/>
            </a:br>
            <a:r>
              <a:rPr lang="ru-RU" dirty="0" smtClean="0"/>
              <a:t>Друг походный за спиною</a:t>
            </a:r>
            <a:br>
              <a:rPr lang="ru-RU" dirty="0" smtClean="0"/>
            </a:br>
            <a:r>
              <a:rPr lang="ru-RU" dirty="0" smtClean="0"/>
              <a:t>На ремнях с застежками.</a:t>
            </a:r>
          </a:p>
          <a:p>
            <a:endParaRPr lang="ru-RU" dirty="0"/>
          </a:p>
        </p:txBody>
      </p:sp>
      <p:pic>
        <p:nvPicPr>
          <p:cNvPr id="4" name="Рисунок 3" descr="http://dob.1september.ru/2003/13/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0"/>
            <a:ext cx="19050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img-fotki.yandex.ru/get/6613/124263804.42/0_8684e_b442272e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357430"/>
            <a:ext cx="264795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Какой вид спорта? Правда, здорово?</a:t>
            </a:r>
            <a:endParaRPr lang="ru-RU" dirty="0"/>
          </a:p>
        </p:txBody>
      </p:sp>
      <p:pic>
        <p:nvPicPr>
          <p:cNvPr id="4" name="Содержимое 3" descr="http://www.amic.ru/images/gallery_04-2012/640.640.003_6_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54162"/>
            <a:ext cx="6429420" cy="473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Спорт делает человека красивым и отважным!</a:t>
            </a:r>
            <a:endParaRPr lang="ru-RU" dirty="0"/>
          </a:p>
        </p:txBody>
      </p:sp>
      <p:pic>
        <p:nvPicPr>
          <p:cNvPr id="4" name="Содержимое 3" descr="http://img.mota.ru/upload/wallpapers/2009/07/16/12/03/15165/sport_138-crop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5" y="1554162"/>
            <a:ext cx="6452602" cy="501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Просто захватывает дух! На это способны лишь смелые!</a:t>
            </a:r>
            <a:endParaRPr lang="ru-RU" dirty="0"/>
          </a:p>
        </p:txBody>
      </p:sp>
      <p:pic>
        <p:nvPicPr>
          <p:cNvPr id="4" name="Содержимое 3" descr="http://cymka.narod.ru/pic/200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54162"/>
            <a:ext cx="6808284" cy="480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 – это и искусство!</a:t>
            </a:r>
            <a:endParaRPr lang="ru-RU" dirty="0"/>
          </a:p>
        </p:txBody>
      </p:sp>
      <p:pic>
        <p:nvPicPr>
          <p:cNvPr id="4" name="Содержимое 3" descr="http://www.mterra.ru/media/images/800x600/%D1%82%D0%B0%D0%BD%D1%86%D1%8B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6286544" cy="53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00B050"/>
                </a:solidFill>
              </a:rPr>
              <a:t>Что означает  здоровый образ жизни?</a:t>
            </a:r>
            <a:endParaRPr lang="ru-RU" b="1" u="sng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Римский поэт и философ Ювенал сказал:«</a:t>
            </a:r>
            <a:r>
              <a:rPr lang="ru-RU" dirty="0" smtClean="0">
                <a:solidFill>
                  <a:srgbClr val="FF0000"/>
                </a:solidFill>
              </a:rPr>
              <a:t>Здоровому</a:t>
            </a:r>
            <a:r>
              <a:rPr lang="ru-RU" dirty="0" smtClean="0"/>
              <a:t> всё здорово!»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«Здоровью</a:t>
            </a:r>
            <a:r>
              <a:rPr lang="ru-RU" dirty="0" smtClean="0"/>
              <a:t> нет цены».</a:t>
            </a:r>
          </a:p>
          <a:p>
            <a:r>
              <a:rPr lang="ru-RU" dirty="0" smtClean="0"/>
              <a:t>«Богатство – на месяц, </a:t>
            </a:r>
            <a:r>
              <a:rPr lang="ru-RU" dirty="0" smtClean="0">
                <a:solidFill>
                  <a:srgbClr val="FF0000"/>
                </a:solidFill>
              </a:rPr>
              <a:t>здоровье</a:t>
            </a:r>
            <a:r>
              <a:rPr lang="ru-RU" dirty="0" smtClean="0"/>
              <a:t> – на всю жизнь».(Пословица). </a:t>
            </a:r>
          </a:p>
          <a:p>
            <a:r>
              <a:rPr lang="ru-RU" dirty="0" smtClean="0"/>
              <a:t>«</a:t>
            </a:r>
            <a:r>
              <a:rPr lang="ru-RU" dirty="0" smtClean="0">
                <a:solidFill>
                  <a:srgbClr val="FF0000"/>
                </a:solidFill>
              </a:rPr>
              <a:t>Здоровый </a:t>
            </a:r>
            <a:r>
              <a:rPr lang="ru-RU" dirty="0" smtClean="0"/>
              <a:t>человек есть самое драгоценное произведение природы», - просто замечательные слова.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«Физическая культура, </a:t>
            </a:r>
            <a:r>
              <a:rPr lang="ru-RU" dirty="0" smtClean="0"/>
              <a:t>являясь одной из граней общей культуры, во многом определяет поведение человека на производстве, в учебе, в быту, в общении,» -говорят современные учёные.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Это сила, ловкость, красота и очарование!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54162"/>
            <a:ext cx="6307772" cy="480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 – это сила, труд и упорство!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27430" y="1554163"/>
            <a:ext cx="724153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Вот,  к чему надо стремиться каждому: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Никогда не болеть;</a:t>
            </a:r>
          </a:p>
          <a:p>
            <a:pPr lvl="0"/>
            <a:r>
              <a:rPr lang="ru-RU" dirty="0" smtClean="0"/>
              <a:t>Правильно питаться;</a:t>
            </a:r>
          </a:p>
          <a:p>
            <a:pPr lvl="0"/>
            <a:r>
              <a:rPr lang="ru-RU" dirty="0" smtClean="0"/>
              <a:t>Быть бодрыми;</a:t>
            </a:r>
          </a:p>
          <a:p>
            <a:pPr lvl="0"/>
            <a:r>
              <a:rPr lang="ru-RU" dirty="0" smtClean="0"/>
              <a:t>Вершить добрые дела.</a:t>
            </a:r>
          </a:p>
          <a:p>
            <a:r>
              <a:rPr lang="ru-RU" b="1" dirty="0" smtClean="0"/>
              <a:t>В общем, вести здоровый образ жизни!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://im6-tub-ru.yandex.net/i?id=76918603-42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6" y="1643050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1500198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7030A0"/>
                </a:solidFill>
              </a:rPr>
              <a:t>Рефлексия</a:t>
            </a:r>
            <a:r>
              <a:rPr lang="ru-RU" b="1" dirty="0" smtClean="0">
                <a:solidFill>
                  <a:srgbClr val="7030A0"/>
                </a:solidFill>
              </a:rPr>
              <a:t>: А сейчас  каждому из вас  нужно будет закончить предложение: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Наш классный час помог нам…</a:t>
            </a:r>
          </a:p>
          <a:p>
            <a:r>
              <a:rPr lang="ru-RU" dirty="0" smtClean="0"/>
              <a:t>-больше узнать друг о друге.</a:t>
            </a:r>
          </a:p>
          <a:p>
            <a:r>
              <a:rPr lang="ru-RU" dirty="0" smtClean="0"/>
              <a:t>-интересно пообщаться.</a:t>
            </a:r>
          </a:p>
          <a:p>
            <a:r>
              <a:rPr lang="ru-RU" dirty="0" smtClean="0"/>
              <a:t>-порадоваться за успехи друзей.</a:t>
            </a:r>
          </a:p>
          <a:p>
            <a:r>
              <a:rPr lang="ru-RU" dirty="0" smtClean="0"/>
              <a:t>-задуматься о нашем будущем.</a:t>
            </a:r>
          </a:p>
          <a:p>
            <a:r>
              <a:rPr lang="ru-RU" dirty="0" smtClean="0"/>
              <a:t>-понять, что такое здоровый образ жизни.</a:t>
            </a:r>
          </a:p>
          <a:p>
            <a:r>
              <a:rPr lang="ru-RU" dirty="0" smtClean="0"/>
              <a:t>-выбрать правильное направление в жизни.</a:t>
            </a:r>
          </a:p>
          <a:p>
            <a:r>
              <a:rPr lang="ru-RU" dirty="0" smtClean="0"/>
              <a:t>-не делать ошибок в дальнейшей жизни.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Выводы и рекомендации: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Здоровье человека </a:t>
            </a:r>
            <a:r>
              <a:rPr lang="ru-RU" dirty="0" smtClean="0"/>
              <a:t>– жизненно важная ценность, оно складывается из многих взаимосвязанных друг с другом компонентов. На здоровье влияют наследственность, состояние окружающей среды, здравоохранение. Но более чем на половину – </a:t>
            </a:r>
            <a:r>
              <a:rPr lang="ru-RU" dirty="0" smtClean="0">
                <a:solidFill>
                  <a:srgbClr val="FF0000"/>
                </a:solidFill>
              </a:rPr>
              <a:t>здоровый образ жизни. </a:t>
            </a:r>
            <a:r>
              <a:rPr lang="ru-RU" dirty="0" smtClean="0"/>
              <a:t>Запомните, ваше здоровье – в ваших руках! Ведите здоровый образ жизни и будьте здоровы!</a:t>
            </a:r>
            <a:r>
              <a:rPr lang="ru-RU" b="1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Материалы и ссылки.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dirty="0" smtClean="0">
                <a:hlinkClick r:id="rId2"/>
              </a:rPr>
              <a:t>https://yandex.ru/images/search?cbir_id=JEovzguunoblNRoq_0SEHQ&amp;text=&amp;img_url=http%3A%2F%2Fklukva.org%2Fuploads%2Fposts%2F2011-06%2F1308743828_puh.jpg&amp;pos=0&amp;rpt=imagelike&amp;_=1448889437865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https://yandex.ru/images/search?cbir_id=zUcCZjBtBW6QMGKOaUFw6w&amp;text=&amp;url=&amp;img_url=http%3A%2F%2Fplayer.myshared.ru%2F1016958%2Fdata%2Fimages%2Fimg4.png&amp;rpt=imagelike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https://yandex.ru/images/search?cbir_id=V_uPoVgszxzwFa9qiiBCDQ&amp;text=&amp;url=&amp;img_url=http%3A%2F%2Fplayer.myshared.ru%2F975430%2Fdata%2Fimages%2Fimg12.jpg&amp;rpt=imagelike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http://pinstake.com/</a:t>
            </a:r>
            <a:r>
              <a:rPr lang="ru-RU" dirty="0" smtClean="0">
                <a:hlinkClick r:id="rId5"/>
              </a:rPr>
              <a:t>спортивные-рисунки-для-школы-3/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http://fs00.infourok.ru/images/doc/197/224794/640/img36.jpg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http://fotostrana.ru/public/post/231988/733609189/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https://yandex.ru/images/search?cbir_id=EbWwGZewHMJgLPdXpyax-A&amp;text=&amp;url=&amp;img_url=http%3A%2F%2Fwww.journals.ru%2Fattach%2F467%2F46642%2F686942.jpg&amp;rpt=imagelike</a:t>
            </a:r>
            <a:endParaRPr lang="ru-RU" dirty="0" smtClean="0"/>
          </a:p>
          <a:p>
            <a:r>
              <a:rPr lang="en-US" dirty="0" smtClean="0">
                <a:hlinkClick r:id="rId9"/>
              </a:rPr>
              <a:t>http://www.myshared.ru/slide/590769/</a:t>
            </a:r>
            <a:endParaRPr lang="ru-RU" dirty="0" smtClean="0"/>
          </a:p>
          <a:p>
            <a:r>
              <a:rPr lang="en-US" dirty="0" smtClean="0">
                <a:hlinkClick r:id="rId10"/>
              </a:rPr>
              <a:t>http://photo.qip.ru/_404/</a:t>
            </a:r>
            <a:endParaRPr lang="ru-RU" dirty="0" smtClean="0"/>
          </a:p>
          <a:p>
            <a:r>
              <a:rPr lang="en-US" dirty="0" smtClean="0">
                <a:hlinkClick r:id="rId11"/>
              </a:rPr>
              <a:t>http://www.dobromysli.com/2014/12/09/</a:t>
            </a:r>
            <a:r>
              <a:rPr lang="ru-RU" dirty="0" err="1" smtClean="0">
                <a:hlinkClick r:id="rId11"/>
              </a:rPr>
              <a:t>рождественский-кубок-соревнования-по-конкуру</a:t>
            </a:r>
            <a:r>
              <a:rPr lang="ru-RU" dirty="0" smtClean="0">
                <a:hlinkClick r:id="rId11"/>
              </a:rPr>
              <a:t>/</a:t>
            </a:r>
            <a:endParaRPr lang="ru-RU" dirty="0" smtClean="0"/>
          </a:p>
          <a:p>
            <a:r>
              <a:rPr lang="en-US" dirty="0" smtClean="0">
                <a:hlinkClick r:id="rId12"/>
              </a:rPr>
              <a:t>http://www.e-wallpapers.to/desktop-sport/surfen/012/full/</a:t>
            </a:r>
            <a:endParaRPr lang="ru-RU" dirty="0" smtClean="0"/>
          </a:p>
          <a:p>
            <a:r>
              <a:rPr lang="en-US" dirty="0" smtClean="0">
                <a:hlinkClick r:id="rId13"/>
              </a:rPr>
              <a:t>https://yandex.ru/images/search?cbir_id=r6AW18t8qQGLu5M6UbIDXg&amp;text=&amp;url=&amp;img_url=http%3A%2F%2Fs3.picofile.com%2Ffile%2F8100537300%2Fk3.jpg&amp;rpt=imagelike</a:t>
            </a:r>
            <a:endParaRPr lang="ru-RU" dirty="0" smtClean="0"/>
          </a:p>
          <a:p>
            <a:r>
              <a:rPr lang="en-US" dirty="0" smtClean="0">
                <a:hlinkClick r:id="rId14"/>
              </a:rPr>
              <a:t>https://yandex.ru/images/search?cbir_id=otGIydz7CnyrKbjT9KwaTg&amp;img_url=http%3A%2F%2Falbum.foto.ru%2Fphotos%2Fth%2F21212%2F343667.jpg&amp;_=1448891313720&amp;text=&amp;url=&amp;pos=1&amp;rpt=imagelike</a:t>
            </a:r>
            <a:endParaRPr lang="ru-RU" dirty="0" smtClean="0"/>
          </a:p>
          <a:p>
            <a:r>
              <a:rPr lang="en-US" dirty="0" smtClean="0">
                <a:hlinkClick r:id="rId15"/>
              </a:rPr>
              <a:t>https://yandex.ru/images/search?cbir_id=za1zOo0dvxxShpVpy-rjyA&amp;rpt=imageview</a:t>
            </a:r>
            <a:endParaRPr lang="ru-RU" dirty="0" smtClean="0"/>
          </a:p>
          <a:p>
            <a:r>
              <a:rPr lang="en-US" dirty="0" smtClean="0">
                <a:hlinkClick r:id="rId16"/>
              </a:rPr>
              <a:t>https://yandex.ru/images/search?cbir_id=XsMStZYQ0UO1DOG0J6V-Qw&amp;rpt=imageview</a:t>
            </a:r>
            <a:endParaRPr lang="ru-RU" dirty="0" smtClean="0"/>
          </a:p>
          <a:p>
            <a:r>
              <a:rPr lang="en-US" dirty="0" smtClean="0">
                <a:hlinkClick r:id="rId17"/>
              </a:rPr>
              <a:t>https://yandex.ru/images/search?cbir_id=PgvIYcjIVkj2nt6FRbEDbQ&amp;rpt=imageview</a:t>
            </a:r>
            <a:endParaRPr lang="ru-RU" dirty="0" smtClean="0"/>
          </a:p>
          <a:p>
            <a:r>
              <a:rPr lang="en-US" dirty="0" smtClean="0">
                <a:hlinkClick r:id="rId18"/>
              </a:rPr>
              <a:t>http://bibliofond.ru/view.aspx?id=540905</a:t>
            </a:r>
            <a:endParaRPr lang="ru-RU" dirty="0" smtClean="0"/>
          </a:p>
          <a:p>
            <a:r>
              <a:rPr lang="ru-RU" dirty="0" smtClean="0"/>
              <a:t>. Барчуков И.С. "Физическая культура"; изд. ЮНИТИ, Москва, 2003;</a:t>
            </a:r>
          </a:p>
          <a:p>
            <a:r>
              <a:rPr lang="ru-RU" dirty="0" smtClean="0"/>
              <a:t>. Виноградов П.А., Физическая культура и здоровый образ жизни. Москва., 1990.</a:t>
            </a:r>
          </a:p>
          <a:p>
            <a:r>
              <a:rPr lang="ru-RU" dirty="0" smtClean="0"/>
              <a:t>. Холодов Ж.К., Кузнецов В.С. "Теория и методика физического воспитания и спорта", изд. AKADEMIA, Москва, 2007;</a:t>
            </a:r>
          </a:p>
          <a:p>
            <a:r>
              <a:rPr lang="en-US" dirty="0" smtClean="0">
                <a:hlinkClick r:id="rId19"/>
              </a:rPr>
              <a:t>http://www.metod-kopilka.ru/vneklassnoe_meropriyatie_po_zdorovomu_obrazu_zhizni_quotmy_govorim_zdorovyu_daquot-48974.htm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http://bobych.ru/referat/10/407/1.html</a:t>
            </a:r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42974"/>
          </a:xfrm>
        </p:spPr>
        <p:txBody>
          <a:bodyPr/>
          <a:lstStyle/>
          <a:p>
            <a:r>
              <a:rPr lang="ru-RU" dirty="0" smtClean="0"/>
              <a:t>Здоровье -…</a:t>
            </a:r>
            <a:endParaRPr lang="ru-RU" dirty="0"/>
          </a:p>
        </p:txBody>
      </p:sp>
      <p:pic>
        <p:nvPicPr>
          <p:cNvPr id="5" name="Picture 2" descr="http://im6-tub-ru.yandex.net/i?id=76918603-42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5072074"/>
            <a:ext cx="1987533" cy="1987533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4800" y="1554162"/>
            <a:ext cx="8696356" cy="458948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«Здоровье </a:t>
            </a:r>
            <a:r>
              <a:rPr lang="ru-RU" dirty="0" smtClean="0"/>
              <a:t>– один из важнейших компонентов человеческого благополучия, счастья. Именно </a:t>
            </a:r>
            <a:r>
              <a:rPr lang="ru-RU" dirty="0" smtClean="0">
                <a:solidFill>
                  <a:srgbClr val="C00000"/>
                </a:solidFill>
              </a:rPr>
              <a:t>здоровье</a:t>
            </a:r>
            <a:r>
              <a:rPr lang="ru-RU" dirty="0" smtClean="0"/>
              <a:t> людей должно служить «визитной карточкой» страны. Если мы не будем заботиться о своем </a:t>
            </a:r>
            <a:r>
              <a:rPr lang="ru-RU" dirty="0" smtClean="0">
                <a:solidFill>
                  <a:srgbClr val="C00000"/>
                </a:solidFill>
              </a:rPr>
              <a:t>здоровье</a:t>
            </a:r>
            <a:r>
              <a:rPr lang="ru-RU" dirty="0" smtClean="0"/>
              <a:t> – у нас не будет будущего. Будущее нашей страны – счастливые дети. Лучший способ сделать детей счастливыми – сделать их </a:t>
            </a:r>
            <a:r>
              <a:rPr lang="ru-RU" dirty="0" smtClean="0">
                <a:solidFill>
                  <a:srgbClr val="C00000"/>
                </a:solidFill>
              </a:rPr>
              <a:t>здоровыми</a:t>
            </a:r>
            <a:r>
              <a:rPr lang="ru-RU" dirty="0" smtClean="0"/>
              <a:t>. Поэтому важно с раннего детства прививать навыки </a:t>
            </a:r>
            <a:r>
              <a:rPr lang="ru-RU" dirty="0" smtClean="0">
                <a:solidFill>
                  <a:srgbClr val="C00000"/>
                </a:solidFill>
              </a:rPr>
              <a:t>здорового</a:t>
            </a:r>
            <a:r>
              <a:rPr lang="ru-RU" dirty="0" smtClean="0"/>
              <a:t> образа жизни. Умение вести </a:t>
            </a:r>
            <a:r>
              <a:rPr lang="ru-RU" dirty="0" smtClean="0">
                <a:solidFill>
                  <a:srgbClr val="C00000"/>
                </a:solidFill>
              </a:rPr>
              <a:t>здоровый</a:t>
            </a:r>
            <a:r>
              <a:rPr lang="ru-RU" dirty="0" smtClean="0"/>
              <a:t> образ жизни — признак высокой культуры человека, его образованности, настойчивости, воли…».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ob.1september.ru/2003/13/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5072074"/>
            <a:ext cx="1857356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Тест «Твоё здоровье».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Отвечать только «да» или «нет».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1. У меня часто плохой аппетит.</a:t>
            </a:r>
          </a:p>
          <a:p>
            <a:r>
              <a:rPr lang="ru-RU" b="1" dirty="0" smtClean="0"/>
              <a:t>2. После нескольких часов работы  на уроке у меня  начинает болеть голова.</a:t>
            </a:r>
          </a:p>
          <a:p>
            <a:r>
              <a:rPr lang="ru-RU" b="1" dirty="0" smtClean="0"/>
              <a:t>3. Часто выгляжу усталым и подавленным, иногда раздраженным и угрюмым.</a:t>
            </a:r>
          </a:p>
          <a:p>
            <a:r>
              <a:rPr lang="ru-RU" b="1" dirty="0" smtClean="0"/>
              <a:t>4. Периодически у меня бывают серьезные заболевания, когда я вынужден несколько дней оставаться в постели.</a:t>
            </a:r>
          </a:p>
          <a:p>
            <a:r>
              <a:rPr lang="ru-RU" b="1" dirty="0" smtClean="0"/>
              <a:t>5. Я не занимаюсь спортом.</a:t>
            </a:r>
          </a:p>
          <a:p>
            <a:r>
              <a:rPr lang="ru-RU" b="1" dirty="0" smtClean="0"/>
              <a:t>6. У меня часто кружится голова.</a:t>
            </a:r>
          </a:p>
          <a:p>
            <a:r>
              <a:rPr lang="ru-RU" b="1" dirty="0" smtClean="0"/>
              <a:t>7 .В настоящее время я курю.</a:t>
            </a:r>
          </a:p>
          <a:p>
            <a:r>
              <a:rPr lang="ru-RU" b="1" dirty="0" smtClean="0"/>
              <a:t>8. В детстве я перенес несколько серьезных заболеваний.</a:t>
            </a:r>
          </a:p>
          <a:p>
            <a:r>
              <a:rPr lang="ru-RU" b="1" dirty="0" smtClean="0"/>
              <a:t>9. У меня плохой сон и неприятные ощущения утром после пробуждения.</a:t>
            </a:r>
          </a:p>
          <a:p>
            <a:r>
              <a:rPr lang="ru-RU" b="1" dirty="0" smtClean="0"/>
              <a:t>За каждый ответ «да» поставьте себе по 1 баллу и </a:t>
            </a:r>
            <a:r>
              <a:rPr lang="ru-RU" b="1" dirty="0" smtClean="0">
                <a:solidFill>
                  <a:schemeClr val="tx1"/>
                </a:solidFill>
              </a:rPr>
              <a:t>по</a:t>
            </a:r>
            <a:r>
              <a:rPr lang="ru-RU" b="1" dirty="0" smtClean="0">
                <a:solidFill>
                  <a:schemeClr val="bg1"/>
                </a:solidFill>
              </a:rPr>
              <a:t>дсчитайт</a:t>
            </a:r>
            <a:r>
              <a:rPr lang="ru-RU" b="1" dirty="0" smtClean="0">
                <a:solidFill>
                  <a:schemeClr val="tx1"/>
                </a:solidFill>
              </a:rPr>
              <a:t>е</a:t>
            </a:r>
            <a:r>
              <a:rPr lang="ru-RU" b="1" dirty="0" smtClean="0"/>
              <a:t> сумму.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Результаты.</a:t>
            </a:r>
            <a:r>
              <a:rPr lang="ru-RU" b="1" i="1" dirty="0" smtClean="0">
                <a:solidFill>
                  <a:srgbClr val="C00000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u="sng" dirty="0" smtClean="0">
                <a:solidFill>
                  <a:srgbClr val="00B050"/>
                </a:solidFill>
              </a:rPr>
              <a:t>1-2 балла. </a:t>
            </a:r>
            <a:r>
              <a:rPr lang="ru-RU" dirty="0" smtClean="0"/>
              <a:t>Несмотря на некоторые признаки ухудшения здоровья, вы в хорошей форме. Ни в коем случае не оставляйте усилий по сохранению своего самочувствия.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3-6 баллов. </a:t>
            </a:r>
            <a:r>
              <a:rPr lang="ru-RU" dirty="0" smtClean="0"/>
              <a:t>Ваше отношение к своему здоровью трудно назвать нормальным, уже чувствуется, что вы его расстроили довольно основательно.</a:t>
            </a:r>
          </a:p>
          <a:p>
            <a:r>
              <a:rPr lang="ru-RU" u="sng" dirty="0" smtClean="0">
                <a:solidFill>
                  <a:srgbClr val="0070C0"/>
                </a:solidFill>
              </a:rPr>
              <a:t>7-10 баллов. </a:t>
            </a:r>
            <a:r>
              <a:rPr lang="ru-RU" dirty="0" smtClean="0"/>
              <a:t>Как вы умудрились довести себя до такой степени? Удивительно, что вы еще в состоянии ходить и работать. Вам немедленно нужно менять свои привычки.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помочь себе стать организованным и привлекательным ?</a:t>
            </a:r>
            <a:endParaRPr lang="ru-RU" dirty="0"/>
          </a:p>
        </p:txBody>
      </p:sp>
      <p:pic>
        <p:nvPicPr>
          <p:cNvPr id="4" name="Содержимое 3" descr="http://img-fotki.yandex.ru/get/6406/20573769.11/0_82bfb_51b028a0_XL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571612"/>
            <a:ext cx="6858048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143932" cy="1071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Начнём с  самого простого – с </a:t>
            </a:r>
            <a:r>
              <a:rPr lang="ru-RU" dirty="0" err="1" smtClean="0"/>
              <a:t>физминутки</a:t>
            </a:r>
            <a:r>
              <a:rPr lang="ru-RU" dirty="0" smtClean="0"/>
              <a:t>!!!</a:t>
            </a:r>
            <a:endParaRPr lang="ru-RU" dirty="0"/>
          </a:p>
        </p:txBody>
      </p:sp>
      <p:pic>
        <p:nvPicPr>
          <p:cNvPr id="4" name="Содержимое 3" descr="http://brs-sv-voscr.ucoz.ru/_nw/0/8629681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зарядку становись!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- Вдох глубокий,</a:t>
            </a:r>
          </a:p>
          <a:p>
            <a:r>
              <a:rPr lang="ru-RU" dirty="0" smtClean="0"/>
              <a:t>Руки шире.</a:t>
            </a:r>
          </a:p>
          <a:p>
            <a:r>
              <a:rPr lang="ru-RU" dirty="0" smtClean="0"/>
              <a:t>Подтянитесь, три-четыре.</a:t>
            </a:r>
          </a:p>
          <a:p>
            <a:r>
              <a:rPr lang="ru-RU" dirty="0" smtClean="0"/>
              <a:t>Выполняйте правильно движения!</a:t>
            </a:r>
          </a:p>
          <a:p>
            <a:r>
              <a:rPr lang="ru-RU" dirty="0" smtClean="0"/>
              <a:t>Молодым твержу  я  вот,</a:t>
            </a:r>
          </a:p>
          <a:p>
            <a:r>
              <a:rPr lang="ru-RU" dirty="0" smtClean="0"/>
              <a:t>Со здоровьем дружен спорт!</a:t>
            </a:r>
          </a:p>
          <a:p>
            <a:r>
              <a:rPr lang="ru-RU" dirty="0" smtClean="0"/>
              <a:t>Стадион, бассейн и корт,</a:t>
            </a:r>
          </a:p>
          <a:p>
            <a:r>
              <a:rPr lang="ru-RU" dirty="0" smtClean="0"/>
              <a:t>Зал, каток – везде всем рады.</a:t>
            </a:r>
          </a:p>
          <a:p>
            <a:r>
              <a:rPr lang="ru-RU" dirty="0" smtClean="0"/>
              <a:t>За старание в награду</a:t>
            </a:r>
          </a:p>
          <a:p>
            <a:r>
              <a:rPr lang="ru-RU" dirty="0" smtClean="0"/>
              <a:t>Станут мышцы ваши тверды,</a:t>
            </a:r>
          </a:p>
          <a:p>
            <a:r>
              <a:rPr lang="ru-RU" dirty="0" smtClean="0"/>
              <a:t>Будут кубки и рекорды.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785</TotalTime>
  <Words>1360</Words>
  <Application>Microsoft Office PowerPoint</Application>
  <PresentationFormat>Экран (4:3)</PresentationFormat>
  <Paragraphs>140</Paragraphs>
  <Slides>35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Calibri</vt:lpstr>
      <vt:lpstr>Franklin Gothic Book</vt:lpstr>
      <vt:lpstr>Franklin Gothic Medium</vt:lpstr>
      <vt:lpstr>Wingdings 2</vt:lpstr>
      <vt:lpstr>Трек</vt:lpstr>
      <vt:lpstr> Классный час в 8 классе: «Здоровый образ жизни –наш выбор».  </vt:lpstr>
      <vt:lpstr>Цели и задачи:</vt:lpstr>
      <vt:lpstr>Что означает  здоровый образ жизни?</vt:lpstr>
      <vt:lpstr>Здоровье -…</vt:lpstr>
      <vt:lpstr>Тест «Твоё здоровье». Отвечать только «да» или «нет».</vt:lpstr>
      <vt:lpstr>Результаты.  </vt:lpstr>
      <vt:lpstr>Как помочь себе стать организованным и привлекательным ?</vt:lpstr>
      <vt:lpstr>Начнём с  самого простого – с физминутки!!!</vt:lpstr>
      <vt:lpstr>На зарядку становись!</vt:lpstr>
      <vt:lpstr>мы сегодня выступаем за здоровый образ жизни!</vt:lpstr>
      <vt:lpstr>Откажитесь от вредных привычек. </vt:lpstr>
      <vt:lpstr>Почему ты куришь?</vt:lpstr>
      <vt:lpstr>-                    -потому что все мои друзья курят;   -чтобы выглядеть более взрослым;  -из любопытства; - -потому что я чувствовал себя беспокойно и нервозно;  -потому что все думали, что я не курю. </vt:lpstr>
      <vt:lpstr>«Результаты исследования причин курения у школьников». </vt:lpstr>
      <vt:lpstr>Из истории… </vt:lpstr>
      <vt:lpstr>Наказания. </vt:lpstr>
      <vt:lpstr>Алкоголизм. </vt:lpstr>
      <vt:lpstr> Но … Поговорим о хобби…</vt:lpstr>
      <vt:lpstr>Человеку свойственно увлекаться. Ведь в жизни столько интересного! </vt:lpstr>
      <vt:lpstr>Информация для размышления…</vt:lpstr>
      <vt:lpstr>Загадки о спорте.</vt:lpstr>
      <vt:lpstr>Загадки о спорте.</vt:lpstr>
      <vt:lpstr>Загадки о спорте.</vt:lpstr>
      <vt:lpstr>Загадки о спорте.</vt:lpstr>
      <vt:lpstr>Загадки о спорте.</vt:lpstr>
      <vt:lpstr>Какой вид спорта? Правда, здорово?</vt:lpstr>
      <vt:lpstr>Спорт делает человека красивым и отважным!</vt:lpstr>
      <vt:lpstr>Просто захватывает дух! На это способны лишь смелые!</vt:lpstr>
      <vt:lpstr>Спорт – это и искусство!</vt:lpstr>
      <vt:lpstr>Это сила, ловкость, красота и очарование!</vt:lpstr>
      <vt:lpstr>Спорт – это сила, труд и упорство!</vt:lpstr>
      <vt:lpstr>Вот,  к чему надо стремиться каждому:</vt:lpstr>
      <vt:lpstr>Рефлексия: А сейчас  каждому из вас  нужно будет закончить предложение: </vt:lpstr>
      <vt:lpstr>Выводы и рекомендации: </vt:lpstr>
      <vt:lpstr>Материалы и ссылки.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 – наш выбор!</dc:title>
  <dc:creator>HP</dc:creator>
  <cp:lastModifiedBy>Misha</cp:lastModifiedBy>
  <cp:revision>88</cp:revision>
  <dcterms:modified xsi:type="dcterms:W3CDTF">2023-01-18T16:41:47Z</dcterms:modified>
</cp:coreProperties>
</file>